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A1F"/>
    <a:srgbClr val="ACD384"/>
    <a:srgbClr val="DCDCC8"/>
    <a:srgbClr val="5C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3" autoAdjust="0"/>
  </p:normalViewPr>
  <p:slideViewPr>
    <p:cSldViewPr>
      <p:cViewPr varScale="1">
        <p:scale>
          <a:sx n="57" d="100"/>
          <a:sy n="57" d="100"/>
        </p:scale>
        <p:origin x="67" y="4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3573016"/>
            <a:ext cx="5756176" cy="1181993"/>
          </a:xfrm>
        </p:spPr>
        <p:txBody>
          <a:bodyPr anchor="b">
            <a:normAutofit/>
          </a:bodyPr>
          <a:lstStyle>
            <a:lvl1pPr algn="r">
              <a:defRPr sz="3200" cap="all" baseline="0">
                <a:solidFill>
                  <a:srgbClr val="DCDCC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4725144"/>
            <a:ext cx="5752728" cy="112968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ACD3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3096000" y="0"/>
            <a:ext cx="5824800" cy="338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156176" y="274638"/>
            <a:ext cx="1800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26968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3406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2340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44A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56376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356376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356376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03042" y="273050"/>
            <a:ext cx="4381326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5963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C960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BEDRIJVENCENTRUM ZENNEVALLEI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Overname aandelen door AGB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8A3AB909-CBDE-4E97-A74F-77D24BB060A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/>
          <a:srcRect l="17706" t="9841" r="6796" b="13474"/>
          <a:stretch/>
        </p:blipFill>
        <p:spPr>
          <a:xfrm>
            <a:off x="3110643" y="67285"/>
            <a:ext cx="5824736" cy="3328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7AEBE-92FF-4197-A1E1-8EEDF6D0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Historiek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882871-41E9-42C1-A8C3-EC4D8BFA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1987: oprichting bedrijvencentrum door private aandeelhouders (o.a. Volvo, Electrabel, …) en door Provinciale Ontwikkelingsmaatschappij</a:t>
            </a:r>
          </a:p>
          <a:p>
            <a:pPr lvl="1"/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Reden: verschillende faillissementen in de streek</a:t>
            </a:r>
          </a:p>
          <a:p>
            <a:pPr lvl="1"/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Doel: ondersteunen startende ondernemers</a:t>
            </a:r>
          </a:p>
          <a:p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Gemeente SPL stond erfpacht toe voor 33 jaar voor bouw van bedrijvencentrum aan NV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0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7AEBE-92FF-4197-A1E1-8EEDF6D0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Problematiek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882871-41E9-42C1-A8C3-EC4D8BFA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Erfpacht loopt af in 2020, waarna het gebouw automatisch en gratis eigendom wordt van de gemeente</a:t>
            </a:r>
            <a:b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zou leiden tot praktisch einde van de werking van de NV</a:t>
            </a:r>
            <a:endParaRPr lang="nl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Private aandeelhouders wensen participatie niet verder te zetten dan oorspronkelijk verwachte duur</a:t>
            </a:r>
          </a:p>
          <a:p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NV wil graag continuïteit voor personeel en voor huurders verzekeren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9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7AEBE-92FF-4197-A1E1-8EEDF6D0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Oplossing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882871-41E9-42C1-A8C3-EC4D8BFA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Overname van aandelen van private aandeelhouder door de POM en het AGB van Sint-Pieters-Leeuw 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NV volledig in publieke handen</a:t>
            </a:r>
          </a:p>
          <a:p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Na overname:</a:t>
            </a:r>
          </a:p>
          <a:p>
            <a:pPr lvl="1"/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POM 50,62% &amp; AGB 49,38% aandelen</a:t>
            </a:r>
          </a:p>
          <a:p>
            <a:pPr lvl="1"/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Elk drie bestuurders in RvB van NV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2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sjabloon_spl</Template>
  <TotalTime>85</TotalTime>
  <Words>111</Words>
  <Application>Microsoft Office PowerPoint</Application>
  <PresentationFormat>Diavoorstelling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Verdana</vt:lpstr>
      <vt:lpstr>Wingdings</vt:lpstr>
      <vt:lpstr>Office-thema</vt:lpstr>
      <vt:lpstr>BEDRIJVENCENTRUM ZENNEVALLEI</vt:lpstr>
      <vt:lpstr>Historiek</vt:lpstr>
      <vt:lpstr>Problematiek</vt:lpstr>
      <vt:lpstr>Oplossing</vt:lpstr>
    </vt:vector>
  </TitlesOfParts>
  <Company>Gemeentebestuur Sint-Pieters-Leeuw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De Jonge</dc:creator>
  <cp:lastModifiedBy>Jasper De Jonge</cp:lastModifiedBy>
  <cp:revision>13</cp:revision>
  <dcterms:created xsi:type="dcterms:W3CDTF">2019-03-18T11:11:42Z</dcterms:created>
  <dcterms:modified xsi:type="dcterms:W3CDTF">2019-12-10T15:13:44Z</dcterms:modified>
</cp:coreProperties>
</file>